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</p:sldIdLst>
  <p:sldSz cx="22860000" cy="9144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72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99"/>
    <a:srgbClr val="008000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 showGuides="1">
      <p:cViewPr varScale="1">
        <p:scale>
          <a:sx n="65" d="100"/>
          <a:sy n="65" d="100"/>
        </p:scale>
        <p:origin x="102" y="552"/>
      </p:cViewPr>
      <p:guideLst>
        <p:guide orient="horz" pos="2880"/>
        <p:guide pos="72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57500" y="1496484"/>
            <a:ext cx="171450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500" y="4802717"/>
            <a:ext cx="171450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58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04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359187" y="486834"/>
            <a:ext cx="4929188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71625" y="486834"/>
            <a:ext cx="1450181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611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937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9719" y="2279652"/>
            <a:ext cx="1971675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9719" y="6119285"/>
            <a:ext cx="1971675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6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71625" y="2434167"/>
            <a:ext cx="97155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72875" y="2434167"/>
            <a:ext cx="97155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84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3" y="486834"/>
            <a:ext cx="1971675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4603" y="2241551"/>
            <a:ext cx="9670851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74603" y="3340100"/>
            <a:ext cx="9670851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572875" y="2241551"/>
            <a:ext cx="9718478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572875" y="3340100"/>
            <a:ext cx="971847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67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226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445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4" y="609600"/>
            <a:ext cx="7372944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8477" y="1316567"/>
            <a:ext cx="11572875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4" y="2743200"/>
            <a:ext cx="7372944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50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4" y="609600"/>
            <a:ext cx="7372944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8477" y="1316567"/>
            <a:ext cx="11572875" cy="649816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4" y="2743200"/>
            <a:ext cx="7372944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07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71625" y="486834"/>
            <a:ext cx="1971675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1625" y="2434167"/>
            <a:ext cx="1971675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71625" y="8475134"/>
            <a:ext cx="51435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B11C2-8973-4927-87F4-2488A3B0C8A0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72375" y="8475134"/>
            <a:ext cx="77152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144875" y="8475134"/>
            <a:ext cx="51435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EA350-C5B1-4124-8175-3F78CCE02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319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EC8FC-159B-4D71-A7B6-D132D9051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767" y="1731340"/>
            <a:ext cx="19500374" cy="1832850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outdoor, sky, ground, beach&#10;&#10;Description automatically generated">
            <a:extLst>
              <a:ext uri="{FF2B5EF4-FFF2-40B4-BE49-F238E27FC236}">
                <a16:creationId xmlns:a16="http://schemas.microsoft.com/office/drawing/2014/main" id="{33298943-27AA-4CF9-8B27-D600BF7F55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569" t="32306" r="-1913" b="20148"/>
          <a:stretch/>
        </p:blipFill>
        <p:spPr>
          <a:xfrm>
            <a:off x="-420596" y="0"/>
            <a:ext cx="24136863" cy="9144000"/>
          </a:xfrm>
        </p:spPr>
      </p:pic>
      <p:pic>
        <p:nvPicPr>
          <p:cNvPr id="36" name="Picture 3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30F3DD22-292B-4317-BB3C-DBAB8B1D4A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5792" y="983227"/>
            <a:ext cx="15561017" cy="674860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3E057F84-B2A2-4927-94AC-332E9D299A80}"/>
              </a:ext>
            </a:extLst>
          </p:cNvPr>
          <p:cNvSpPr txBox="1"/>
          <p:nvPr/>
        </p:nvSpPr>
        <p:spPr>
          <a:xfrm>
            <a:off x="17523907" y="2920436"/>
            <a:ext cx="20384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8000"/>
                </a:solidFill>
              </a:rPr>
              <a:t>Irrigated─</a:t>
            </a:r>
          </a:p>
          <a:p>
            <a:r>
              <a:rPr lang="en-US" sz="3200" b="1" dirty="0">
                <a:solidFill>
                  <a:srgbClr val="008000"/>
                </a:solidFill>
              </a:rPr>
              <a:t>Farms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7EF53E0-044D-4298-9C08-D9739874AF21}"/>
              </a:ext>
            </a:extLst>
          </p:cNvPr>
          <p:cNvSpPr txBox="1"/>
          <p:nvPr/>
        </p:nvSpPr>
        <p:spPr>
          <a:xfrm>
            <a:off x="11647835" y="2014809"/>
            <a:ext cx="27964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A50021"/>
                </a:solidFill>
              </a:rPr>
              <a:t>Lake Elevation─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1E7D9AE-B9E6-41B7-90F6-CC03561247A1}"/>
              </a:ext>
            </a:extLst>
          </p:cNvPr>
          <p:cNvSpPr txBox="1"/>
          <p:nvPr/>
        </p:nvSpPr>
        <p:spPr>
          <a:xfrm>
            <a:off x="12473122" y="5508337"/>
            <a:ext cx="2619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3399"/>
                </a:solidFill>
              </a:rPr>
              <a:t>Precipitation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1E170A7A-33FC-4666-9A7E-3A1B20AB6F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" r="2386"/>
          <a:stretch/>
        </p:blipFill>
        <p:spPr>
          <a:xfrm>
            <a:off x="7368365" y="5637386"/>
            <a:ext cx="14938742" cy="1491805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68A7967-A74C-41B6-8F0E-A687035512EC}"/>
              </a:ext>
            </a:extLst>
          </p:cNvPr>
          <p:cNvCxnSpPr>
            <a:cxnSpLocks/>
          </p:cNvCxnSpPr>
          <p:nvPr/>
        </p:nvCxnSpPr>
        <p:spPr>
          <a:xfrm>
            <a:off x="18628684" y="5705475"/>
            <a:ext cx="2423195" cy="0"/>
          </a:xfrm>
          <a:prstGeom prst="straightConnector1">
            <a:avLst/>
          </a:prstGeom>
          <a:ln w="50800">
            <a:solidFill>
              <a:schemeClr val="tx1">
                <a:lumMod val="65000"/>
                <a:lumOff val="35000"/>
              </a:schemeClr>
            </a:solidFill>
            <a:headEnd type="none"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A1C15B6-6B8B-425A-91BA-36A9EA5AD07D}"/>
              </a:ext>
            </a:extLst>
          </p:cNvPr>
          <p:cNvCxnSpPr/>
          <p:nvPr/>
        </p:nvCxnSpPr>
        <p:spPr>
          <a:xfrm>
            <a:off x="18628684" y="5619750"/>
            <a:ext cx="0" cy="180975"/>
          </a:xfrm>
          <a:prstGeom prst="line">
            <a:avLst/>
          </a:prstGeom>
          <a:ln w="444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8EDDDE4-A121-4BEA-B9E0-F71DF1E0E320}"/>
              </a:ext>
            </a:extLst>
          </p:cNvPr>
          <p:cNvSpPr txBox="1"/>
          <p:nvPr/>
        </p:nvSpPr>
        <p:spPr>
          <a:xfrm>
            <a:off x="18543115" y="5224552"/>
            <a:ext cx="250876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Recovery Project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F0BF8E-E164-4D5C-91E9-38F7572D601A}"/>
              </a:ext>
            </a:extLst>
          </p:cNvPr>
          <p:cNvSpPr txBox="1"/>
          <p:nvPr/>
        </p:nvSpPr>
        <p:spPr>
          <a:xfrm rot="16200000">
            <a:off x="6479833" y="5940631"/>
            <a:ext cx="15244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rgbClr val="003399"/>
                </a:solidFill>
              </a:rPr>
              <a:t>Precip</a:t>
            </a:r>
            <a:r>
              <a:rPr lang="en-US" sz="3200" b="1" dirty="0">
                <a:solidFill>
                  <a:srgbClr val="003399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593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7464</TotalTime>
  <Words>11</Words>
  <Application>Microsoft Office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Reviewer XX</dc:creator>
  <cp:lastModifiedBy>david</cp:lastModifiedBy>
  <cp:revision>15</cp:revision>
  <cp:lastPrinted>2022-01-15T00:27:00Z</cp:lastPrinted>
  <dcterms:created xsi:type="dcterms:W3CDTF">2022-01-08T04:25:26Z</dcterms:created>
  <dcterms:modified xsi:type="dcterms:W3CDTF">2022-02-02T05:08:17Z</dcterms:modified>
</cp:coreProperties>
</file>

<file path=docProps/thumbnail.jpeg>
</file>